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EA6BC79-D0EB-478E-992A-8AA947304128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DBBDAD5-F3DE-44A9-A987-4B0062A5FE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Practicum Reflection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800" y="2853928"/>
            <a:ext cx="3806825" cy="2855118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By Mackenzie Kelley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6096000"/>
            <a:ext cx="426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Did This Semester Mean To 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451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740"/>
    </mc:Choice>
    <mc:Fallback>
      <p:transition spd="slow" advClick="0" advTm="1574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181600"/>
            <a:ext cx="7505700" cy="1490172"/>
          </a:xfrm>
        </p:spPr>
        <p:txBody>
          <a:bodyPr/>
          <a:lstStyle/>
          <a:p>
            <a:r>
              <a:rPr lang="en-US" dirty="0" smtClean="0"/>
              <a:t>It meant a lot to me to have the opportunity to bond with my students. Although I felt as if I didn’t get to know them very well until the end, when I left I realized how much they had grown on me. While they may misbehave a lot and act like little middle school brats. They are my little middle school brats. </a:t>
            </a:r>
            <a:endParaRPr lang="en-US" dirty="0"/>
          </a:p>
        </p:txBody>
      </p:sp>
      <p:sp>
        <p:nvSpPr>
          <p:cNvPr id="6" name="Smiley Face 5"/>
          <p:cNvSpPr/>
          <p:nvPr/>
        </p:nvSpPr>
        <p:spPr>
          <a:xfrm>
            <a:off x="914400" y="1378527"/>
            <a:ext cx="2971800" cy="2895600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/>
          <p:cNvSpPr/>
          <p:nvPr/>
        </p:nvSpPr>
        <p:spPr>
          <a:xfrm>
            <a:off x="5181600" y="1454727"/>
            <a:ext cx="3200400" cy="281940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95600" y="3911722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They’re mine, don’t mess with them!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802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4687"/>
    </mc:Choice>
    <mc:Fallback>
      <p:transition spd="slow" advTm="1468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…..Bonding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410200"/>
            <a:ext cx="7429500" cy="880572"/>
          </a:xfrm>
        </p:spPr>
        <p:txBody>
          <a:bodyPr/>
          <a:lstStyle/>
          <a:p>
            <a:r>
              <a:rPr lang="en-US" dirty="0" smtClean="0"/>
              <a:t>And I bonded with you guys too! Having people I could rely on when I had questions, people to vent to, or just to talk to was so helpful. It meant a lot. Thanks guys. You da best.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848591"/>
            <a:ext cx="52578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553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0166"/>
    </mc:Choice>
    <mc:Fallback>
      <p:transition spd="slow" advTm="1016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5334000"/>
            <a:ext cx="7581900" cy="1185372"/>
          </a:xfrm>
        </p:spPr>
        <p:txBody>
          <a:bodyPr/>
          <a:lstStyle/>
          <a:p>
            <a:r>
              <a:rPr lang="en-US" dirty="0" smtClean="0"/>
              <a:t>This may sound weird, but finishing this course means a lot to me. Knowing that I was able to complete all of the work and thrive is huge. I have never worked so hard in my entire life and that makes me so incredibly proud of myself.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927" y="1143000"/>
            <a:ext cx="4800600" cy="3600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2800" y="1143000"/>
            <a:ext cx="22098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“The Beast”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69570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20148"/>
    </mc:Choice>
    <mc:Fallback>
      <p:transition spd="slow" advTm="2014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Moose tech Presentation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589" y="1100138"/>
            <a:ext cx="4783047" cy="3579812"/>
          </a:xfrm>
        </p:spPr>
      </p:pic>
      <p:sp>
        <p:nvSpPr>
          <p:cNvPr id="5" name="TextBox 4"/>
          <p:cNvSpPr txBox="1"/>
          <p:nvPr/>
        </p:nvSpPr>
        <p:spPr>
          <a:xfrm>
            <a:off x="762000" y="52578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Moose Tech was important to me because I got to work with a new technology in a super fun environment and then actually take what I had learned and teach it to others. The feed back I got after my presentation was amazing too.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06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670"/>
    </mc:Choice>
    <mc:Fallback>
      <p:transition spd="slow" advClick="0" advTm="1567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moose tech!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10200"/>
            <a:ext cx="7581900" cy="1032972"/>
          </a:xfrm>
        </p:spPr>
        <p:txBody>
          <a:bodyPr/>
          <a:lstStyle/>
          <a:p>
            <a:r>
              <a:rPr lang="en-US" dirty="0" smtClean="0"/>
              <a:t>Moose Tech was awesome too because I went to a librarian’s session and they taught me a bunch about how librarian’s teach and operate. They also gave me their information so that I have references for the future. 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976745"/>
            <a:ext cx="5181600" cy="388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15200" y="14478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new last name is </a:t>
            </a:r>
            <a:r>
              <a:rPr lang="en-US" dirty="0" err="1" smtClean="0"/>
              <a:t>ie</a:t>
            </a:r>
            <a:r>
              <a:rPr lang="en-US" dirty="0" smtClean="0"/>
              <a:t>, take note</a:t>
            </a:r>
            <a:endParaRPr lang="en-US" dirty="0"/>
          </a:p>
        </p:txBody>
      </p:sp>
      <p:sp>
        <p:nvSpPr>
          <p:cNvPr id="6" name="Cloud Callout 5"/>
          <p:cNvSpPr/>
          <p:nvPr/>
        </p:nvSpPr>
        <p:spPr>
          <a:xfrm>
            <a:off x="7131627" y="957966"/>
            <a:ext cx="1905000" cy="1981200"/>
          </a:xfrm>
          <a:prstGeom prst="cloudCallout">
            <a:avLst>
              <a:gd name="adj1" fmla="val -76833"/>
              <a:gd name="adj2" fmla="val 27535"/>
            </a:avLst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02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Click="0" advTm="15210"/>
    </mc:Choice>
    <mc:Fallback>
      <p:transition spd="slow" advClick="0" advTm="1521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5410200"/>
            <a:ext cx="7505700" cy="1109172"/>
          </a:xfrm>
        </p:spPr>
        <p:txBody>
          <a:bodyPr/>
          <a:lstStyle/>
          <a:p>
            <a:r>
              <a:rPr lang="en-US" dirty="0" smtClean="0"/>
              <a:t>Being in the middle school was meaningful to me because though I was very hesitant when entering it, I learned more than I possibly could have imagined. For example, lots and lots of classroom management and what not to dos. </a:t>
            </a:r>
            <a:endParaRPr lang="en-US" dirty="0"/>
          </a:p>
        </p:txBody>
      </p:sp>
      <p:pic>
        <p:nvPicPr>
          <p:cNvPr id="1026" name="Picture 2" descr="C:\Users\Mackenzie\Desktop\cfiles544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634" y="1066800"/>
            <a:ext cx="5313362" cy="353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862810">
            <a:off x="5428605" y="118454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Monmouth Middle School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36397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5455"/>
    </mc:Choice>
    <mc:Fallback>
      <p:transition spd="slow" advTm="1545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520940" cy="548640"/>
          </a:xfrm>
        </p:spPr>
        <p:txBody>
          <a:bodyPr/>
          <a:lstStyle/>
          <a:p>
            <a:r>
              <a:rPr lang="en-US" dirty="0" smtClean="0"/>
              <a:t>Sleep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334000"/>
            <a:ext cx="7505700" cy="1261572"/>
          </a:xfrm>
        </p:spPr>
        <p:txBody>
          <a:bodyPr/>
          <a:lstStyle/>
          <a:p>
            <a:r>
              <a:rPr lang="en-US" dirty="0" smtClean="0"/>
              <a:t>I have never been so appreciative of my sleep (as you all know) It’s not that I don’t get as much sleep as before, but that I am so much more tired when night rolls around, that suddenly sleeping is the greatest thing that has ever happened to me.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914400"/>
            <a:ext cx="4953000" cy="37147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flipH="1">
            <a:off x="5714129" y="1609130"/>
            <a:ext cx="2277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Z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97184" y="907473"/>
            <a:ext cx="5613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Z</a:t>
            </a:r>
            <a:endParaRPr lang="en-US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10400" y="228600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Z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04401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3349"/>
    </mc:Choice>
    <mc:Fallback>
      <p:transition spd="slow" advTm="1334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520940" cy="548640"/>
          </a:xfrm>
        </p:spPr>
        <p:txBody>
          <a:bodyPr/>
          <a:lstStyle/>
          <a:p>
            <a:r>
              <a:rPr lang="en-US" dirty="0" smtClean="0"/>
              <a:t>Work ethic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334000"/>
            <a:ext cx="7581900" cy="1261571"/>
          </a:xfrm>
        </p:spPr>
        <p:txBody>
          <a:bodyPr/>
          <a:lstStyle/>
          <a:p>
            <a:r>
              <a:rPr lang="en-US" dirty="0" smtClean="0"/>
              <a:t>This semester has taught me how not to procrastinate……as much……sometimes. Having so much work and being so busy motivated me to get work done quickly so I didn’t have to stress later and could have time for friends.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76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 needing some serious help</a:t>
            </a:r>
            <a:endParaRPr lang="en-US" dirty="0"/>
          </a:p>
        </p:txBody>
      </p:sp>
      <p:cxnSp>
        <p:nvCxnSpPr>
          <p:cNvPr id="6" name="Elbow Connector 5"/>
          <p:cNvCxnSpPr/>
          <p:nvPr/>
        </p:nvCxnSpPr>
        <p:spPr>
          <a:xfrm>
            <a:off x="1828800" y="2045732"/>
            <a:ext cx="1828800" cy="82296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51" name="Picture 3" descr="C:\Users\Mackenzie\Desktop\tumblr_m53o5dukfN1r4z2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27063"/>
            <a:ext cx="50673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159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5277"/>
    </mc:Choice>
    <mc:Fallback>
      <p:transition spd="slow" advTm="1527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5257800"/>
            <a:ext cx="7581900" cy="1413972"/>
          </a:xfrm>
        </p:spPr>
        <p:txBody>
          <a:bodyPr/>
          <a:lstStyle/>
          <a:p>
            <a:r>
              <a:rPr lang="en-US" dirty="0" smtClean="0"/>
              <a:t>On that note, balance. This semester has taught me the value of hoe to balance work time and relaxation time. I learned the hard way that just working until it’s all done doesn’t work out so well because I just end up crashing and eating mad amounts of candy.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539361">
            <a:off x="597472" y="2829888"/>
            <a:ext cx="3223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Friends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611906">
            <a:off x="4237951" y="1056273"/>
            <a:ext cx="4404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School Work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Lightning Bolt 5"/>
          <p:cNvSpPr/>
          <p:nvPr/>
        </p:nvSpPr>
        <p:spPr>
          <a:xfrm>
            <a:off x="2819400" y="914400"/>
            <a:ext cx="3163396" cy="37338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4641273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Struggle is Real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3327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4866"/>
    </mc:Choice>
    <mc:Fallback>
      <p:transition spd="slow" advTm="1486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 Chapter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5334000"/>
            <a:ext cx="7581900" cy="1185372"/>
          </a:xfrm>
        </p:spPr>
        <p:txBody>
          <a:bodyPr/>
          <a:lstStyle/>
          <a:p>
            <a:r>
              <a:rPr lang="en-US" dirty="0" smtClean="0"/>
              <a:t>While the CM chapter may have been incredibly stressful and a lot of work, I also loved it because I got to learn a lot about a major topic in running a school. I also provided me with a resource to share my own experiences and sort of vent. </a:t>
            </a:r>
            <a:endParaRPr lang="en-US" dirty="0"/>
          </a:p>
        </p:txBody>
      </p:sp>
      <p:pic>
        <p:nvPicPr>
          <p:cNvPr id="3074" name="Picture 2" descr="C:\Users\Mackenzie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941530"/>
            <a:ext cx="5470524" cy="376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945062" y="28508"/>
            <a:ext cx="39329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Young Me!!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3886200"/>
            <a:ext cx="1905000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b="1" dirty="0" smtClean="0"/>
              <a:t>Oh no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818350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4853"/>
    </mc:Choice>
    <mc:Fallback>
      <p:transition spd="slow" advTm="1485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257800"/>
            <a:ext cx="7505700" cy="1413972"/>
          </a:xfrm>
        </p:spPr>
        <p:txBody>
          <a:bodyPr/>
          <a:lstStyle/>
          <a:p>
            <a:r>
              <a:rPr lang="en-US" dirty="0" smtClean="0"/>
              <a:t>I loved having the opportunity to share my lesson. I have been so excited about my unit throughout the semester and sad that I couldn’t incorporate it with my 8</a:t>
            </a:r>
            <a:r>
              <a:rPr lang="en-US" baseline="30000" dirty="0" smtClean="0"/>
              <a:t>th</a:t>
            </a:r>
            <a:r>
              <a:rPr lang="en-US" dirty="0" smtClean="0"/>
              <a:t> graders since it was above their level. So being able to finally share my excitement (and candy) with the class was terrific and fun.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066800"/>
            <a:ext cx="505460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98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0" advTm="15440"/>
    </mc:Choice>
    <mc:Fallback>
      <p:transition spd="slow" advTm="1544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467</TotalTime>
  <Words>635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Angles</vt:lpstr>
      <vt:lpstr>Practicum Reflection</vt:lpstr>
      <vt:lpstr>Moose tech Presentation</vt:lpstr>
      <vt:lpstr>Still moose tech!</vt:lpstr>
      <vt:lpstr>Middle school</vt:lpstr>
      <vt:lpstr>Sleep time</vt:lpstr>
      <vt:lpstr>Work ethic</vt:lpstr>
      <vt:lpstr>Balance</vt:lpstr>
      <vt:lpstr>CM Chapter</vt:lpstr>
      <vt:lpstr>Lesson presentations</vt:lpstr>
      <vt:lpstr>Bonding</vt:lpstr>
      <vt:lpstr>…..Bonding</vt:lpstr>
      <vt:lpstr>Finishing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</dc:title>
  <dc:creator>Mackenzie</dc:creator>
  <cp:lastModifiedBy>Mackenzie</cp:lastModifiedBy>
  <cp:revision>9</cp:revision>
  <dcterms:created xsi:type="dcterms:W3CDTF">2014-05-08T17:54:42Z</dcterms:created>
  <dcterms:modified xsi:type="dcterms:W3CDTF">2014-05-09T01:42:30Z</dcterms:modified>
</cp:coreProperties>
</file>